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5" r:id="rId4"/>
    <p:sldId id="276" r:id="rId5"/>
    <p:sldId id="278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VASO NOVO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VASO NOVO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quero ser, Senhor amado, </a:t>
            </a:r>
          </a:p>
          <a:p>
            <a:r>
              <a:rPr lang="pt-BR" dirty="0"/>
              <a:t>Como um vaso nas </a:t>
            </a:r>
          </a:p>
          <a:p>
            <a:r>
              <a:rPr lang="pt-BR" dirty="0"/>
              <a:t>mãos do oleiro. </a:t>
            </a:r>
          </a:p>
        </p:txBody>
      </p:sp>
    </p:spTree>
    <p:extLst>
      <p:ext uri="{BB962C8B-B14F-4D97-AF65-F5344CB8AC3E}">
        <p14:creationId xmlns:p14="http://schemas.microsoft.com/office/powerpoint/2010/main" val="1908002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VASO NOVO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EC098A-8680-4E77-9B5A-5B8BF23C7B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Quebra a minha </a:t>
            </a:r>
          </a:p>
          <a:p>
            <a:r>
              <a:rPr lang="pt-BR" dirty="0"/>
              <a:t>vida e faze-a de novo. </a:t>
            </a:r>
          </a:p>
          <a:p>
            <a:r>
              <a:rPr lang="pt-BR" dirty="0"/>
              <a:t>Eu quero ser, eu quero ser </a:t>
            </a:r>
          </a:p>
          <a:p>
            <a:r>
              <a:rPr lang="pt-BR" dirty="0"/>
              <a:t>Um vaso novo.</a:t>
            </a:r>
          </a:p>
        </p:txBody>
      </p:sp>
    </p:spTree>
    <p:extLst>
      <p:ext uri="{BB962C8B-B14F-4D97-AF65-F5344CB8AC3E}">
        <p14:creationId xmlns:p14="http://schemas.microsoft.com/office/powerpoint/2010/main" val="311732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VASO NOVO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Faz Teu querer, Senhor amado. </a:t>
            </a:r>
          </a:p>
          <a:p>
            <a:r>
              <a:rPr lang="pt-BR" dirty="0"/>
              <a:t>És o Oleiro, e eu sou o vaso.</a:t>
            </a:r>
          </a:p>
        </p:txBody>
      </p:sp>
    </p:spTree>
    <p:extLst>
      <p:ext uri="{BB962C8B-B14F-4D97-AF65-F5344CB8AC3E}">
        <p14:creationId xmlns:p14="http://schemas.microsoft.com/office/powerpoint/2010/main" val="2282730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VASO NOVO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EC098A-8680-4E77-9B5A-5B8BF23C7B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Quebra a minha </a:t>
            </a:r>
          </a:p>
          <a:p>
            <a:r>
              <a:rPr lang="pt-BR" dirty="0"/>
              <a:t>vida e faze-a de novo. </a:t>
            </a:r>
          </a:p>
          <a:p>
            <a:r>
              <a:rPr lang="pt-BR" dirty="0"/>
              <a:t>Eu quero ser, eu quero ser </a:t>
            </a:r>
          </a:p>
          <a:p>
            <a:r>
              <a:rPr lang="pt-BR" dirty="0"/>
              <a:t>Um vaso novo.</a:t>
            </a:r>
          </a:p>
        </p:txBody>
      </p:sp>
    </p:spTree>
    <p:extLst>
      <p:ext uri="{BB962C8B-B14F-4D97-AF65-F5344CB8AC3E}">
        <p14:creationId xmlns:p14="http://schemas.microsoft.com/office/powerpoint/2010/main" val="397114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87</Words>
  <Application>Microsoft Office PowerPoint</Application>
  <PresentationFormat>Apresentação na tela (16:9)</PresentationFormat>
  <Paragraphs>23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VASO NOVO</vt:lpstr>
      <vt:lpstr>VASO NOVO</vt:lpstr>
      <vt:lpstr>VASO NOVO</vt:lpstr>
      <vt:lpstr>VASO NOVO</vt:lpstr>
      <vt:lpstr>VASO NOVO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2019-06-12T23:14:55Z</dcterms:modified>
</cp:coreProperties>
</file>